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33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56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11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88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0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66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37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53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90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0BCEC-8F92-449F-B9F2-E0D9C8D4C9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77422-6B68-42DF-8EC7-957ADFE0B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87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924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4056" y="4005064"/>
            <a:ext cx="7772400" cy="1130609"/>
          </a:xfrm>
        </p:spPr>
        <p:txBody>
          <a:bodyPr/>
          <a:lstStyle/>
          <a:p>
            <a:pPr algn="l"/>
            <a:r>
              <a:rPr lang="fr-FR" b="1" dirty="0" smtClean="0"/>
              <a:t>South </a:t>
            </a:r>
            <a:r>
              <a:rPr lang="fr-FR" b="1" dirty="0" err="1" smtClean="0"/>
              <a:t>Africa</a:t>
            </a:r>
            <a:r>
              <a:rPr lang="fr-FR" b="1" dirty="0" smtClean="0"/>
              <a:t> </a:t>
            </a:r>
            <a:r>
              <a:rPr lang="fr-FR" b="1" dirty="0" err="1" smtClean="0"/>
              <a:t>Animals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283" y="5517232"/>
            <a:ext cx="1691518" cy="112739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810410" y="260648"/>
            <a:ext cx="6245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A safari in Kruger National </a:t>
            </a:r>
            <a:r>
              <a:rPr lang="fr-FR" sz="3600" b="1" dirty="0"/>
              <a:t>P</a:t>
            </a:r>
            <a:r>
              <a:rPr lang="fr-FR" sz="3600" b="1" dirty="0" smtClean="0"/>
              <a:t>ark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09701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373216"/>
            <a:ext cx="1691518" cy="1127397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755576" y="26064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South </a:t>
            </a:r>
            <a:r>
              <a:rPr lang="fr-FR" b="1" dirty="0" err="1" smtClean="0"/>
              <a:t>Africa</a:t>
            </a:r>
            <a:r>
              <a:rPr lang="fr-FR" b="1" dirty="0" smtClean="0"/>
              <a:t> </a:t>
            </a:r>
            <a:r>
              <a:rPr lang="fr-FR" b="1" dirty="0" err="1" smtClean="0"/>
              <a:t>Animals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5336749"/>
            <a:ext cx="6313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Je suis l’un des mammifères les plus dangereux.  Je suis à la recherche </a:t>
            </a:r>
            <a:r>
              <a:rPr lang="fr-FR" sz="2400" dirty="0" smtClean="0"/>
              <a:t>de points d’eau </a:t>
            </a:r>
            <a:r>
              <a:rPr lang="fr-FR" sz="2400" dirty="0" smtClean="0"/>
              <a:t>mais je ne sais pas nager.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818121" y="120797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Ajoute ici le nom de l’animal en anglais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7624" y="1988840"/>
            <a:ext cx="67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Insère ici une photo de l’animal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63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373216"/>
            <a:ext cx="1691518" cy="1127397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755576" y="26064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South </a:t>
            </a:r>
            <a:r>
              <a:rPr lang="fr-FR" b="1" dirty="0" err="1" smtClean="0"/>
              <a:t>Africa</a:t>
            </a:r>
            <a:r>
              <a:rPr lang="fr-FR" b="1" dirty="0" smtClean="0"/>
              <a:t> </a:t>
            </a:r>
            <a:r>
              <a:rPr lang="fr-FR" b="1" dirty="0" err="1" smtClean="0"/>
              <a:t>Animals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5828872"/>
            <a:ext cx="631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Je suis le plus petit mammifère du monde.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818121" y="120797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Ajoute ici le nom de l’animal en anglais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7624" y="1988840"/>
            <a:ext cx="67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Insère ici une photo de l’animal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373216"/>
            <a:ext cx="1691518" cy="1127397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755576" y="26064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South </a:t>
            </a:r>
            <a:r>
              <a:rPr lang="fr-FR" b="1" dirty="0" err="1" smtClean="0"/>
              <a:t>Africa</a:t>
            </a:r>
            <a:r>
              <a:rPr lang="fr-FR" b="1" dirty="0" smtClean="0"/>
              <a:t> </a:t>
            </a:r>
            <a:r>
              <a:rPr lang="fr-FR" b="1" dirty="0" err="1" smtClean="0"/>
              <a:t>Animals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5300284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J’ai la réputation d’être curieux et je m’approche souvent des hommes. J’ai des dents bien pointues. Ne me nourris pas, je pourrais te blesser.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818121" y="120797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Ajoute ici le nom de l’animal en anglais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7624" y="1988840"/>
            <a:ext cx="67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Insère ici une photo de l’animal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4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373216"/>
            <a:ext cx="1691518" cy="1127397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755576" y="26064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South </a:t>
            </a:r>
            <a:r>
              <a:rPr lang="fr-FR" b="1" dirty="0" err="1" smtClean="0"/>
              <a:t>Africa</a:t>
            </a:r>
            <a:r>
              <a:rPr lang="fr-FR" b="1" dirty="0" smtClean="0"/>
              <a:t> </a:t>
            </a:r>
            <a:r>
              <a:rPr lang="fr-FR" b="1" dirty="0" err="1" smtClean="0"/>
              <a:t>Animals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5300284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Je chasse la nuit. Durant la journée, je me cache parfois dans les arbres.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818121" y="120797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Ajoute ici le nom de l’animal en anglais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7624" y="1988840"/>
            <a:ext cx="67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Insère ici une photo de l’animal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9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373216"/>
            <a:ext cx="1691518" cy="1127397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755576" y="26064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South </a:t>
            </a:r>
            <a:r>
              <a:rPr lang="fr-FR" b="1" dirty="0" err="1" smtClean="0"/>
              <a:t>Africa</a:t>
            </a:r>
            <a:r>
              <a:rPr lang="fr-FR" b="1" dirty="0" smtClean="0"/>
              <a:t> </a:t>
            </a:r>
            <a:r>
              <a:rPr lang="fr-FR" b="1" dirty="0" err="1" smtClean="0"/>
              <a:t>Animals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5300284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Mes œufs sont énormes. Un de mes œufs </a:t>
            </a:r>
            <a:r>
              <a:rPr lang="fr-FR" sz="2400" dirty="0" smtClean="0"/>
              <a:t>pourrait </a:t>
            </a:r>
            <a:r>
              <a:rPr lang="fr-FR" sz="2400" dirty="0" smtClean="0"/>
              <a:t>presque nourrir une classe entière.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818121" y="120797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Ajoute ici le nom de l’animal en anglais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7624" y="1988840"/>
            <a:ext cx="67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Insère ici une photo de l’animal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5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373216"/>
            <a:ext cx="1691518" cy="1127397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755576" y="26064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South </a:t>
            </a:r>
            <a:r>
              <a:rPr lang="fr-FR" b="1" dirty="0" err="1" smtClean="0"/>
              <a:t>Africa</a:t>
            </a:r>
            <a:r>
              <a:rPr lang="fr-FR" b="1" dirty="0" smtClean="0"/>
              <a:t> </a:t>
            </a:r>
            <a:r>
              <a:rPr lang="fr-FR" b="1" dirty="0" err="1" smtClean="0"/>
              <a:t>Animals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5300284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Méfie-toi ! Si j’ai une courte queue épaisse, je suis venimeux.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818121" y="120797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Ajoute ici le nom de l’animal en anglais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7624" y="1988840"/>
            <a:ext cx="67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Insère ici une photo de l’animal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373216"/>
            <a:ext cx="1691518" cy="1127397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755576" y="26064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South </a:t>
            </a:r>
            <a:r>
              <a:rPr lang="fr-FR" b="1" dirty="0" err="1" smtClean="0"/>
              <a:t>Africa</a:t>
            </a:r>
            <a:r>
              <a:rPr lang="fr-FR" b="1" dirty="0" smtClean="0"/>
              <a:t> </a:t>
            </a:r>
            <a:r>
              <a:rPr lang="fr-FR" b="1" dirty="0" err="1" smtClean="0"/>
              <a:t>Animals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5521415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Je fais des bonds de plusieurs mètres de haut et suis l’un des symboles de l’Afrique du sud.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818121" y="120797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Ajoute ici le nom de l’animal en anglais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7624" y="1988840"/>
            <a:ext cx="6750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Insère ici une photo de l’animal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415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254</Words>
  <Application>Microsoft Office PowerPoint</Application>
  <PresentationFormat>Affichage à l'écran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South Africa Animals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DSI-Rectorat de Versailles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 Animals</dc:title>
  <dc:creator>Sandrine Lecossois</dc:creator>
  <cp:lastModifiedBy>Franck Fiot</cp:lastModifiedBy>
  <cp:revision>7</cp:revision>
  <dcterms:created xsi:type="dcterms:W3CDTF">2019-01-05T16:35:33Z</dcterms:created>
  <dcterms:modified xsi:type="dcterms:W3CDTF">2019-01-17T08:35:11Z</dcterms:modified>
</cp:coreProperties>
</file>